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2" r:id="rId1"/>
  </p:sldMasterIdLst>
  <p:notesMasterIdLst>
    <p:notesMasterId r:id="rId7"/>
  </p:notesMasterIdLst>
  <p:sldIdLst>
    <p:sldId id="256" r:id="rId2"/>
    <p:sldId id="307" r:id="rId3"/>
    <p:sldId id="269" r:id="rId4"/>
    <p:sldId id="302" r:id="rId5"/>
    <p:sldId id="267" r:id="rId6"/>
  </p:sldIdLst>
  <p:sldSz cx="12192000" cy="6858000"/>
  <p:notesSz cx="6858000" cy="9144000"/>
  <p:embeddedFontLst>
    <p:embeddedFont>
      <p:font typeface="배달의민족 주아" panose="020B0600000101010101" charset="-127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Lucida Handwriting" panose="03010101010101010101" pitchFamily="66" charset="0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1" autoAdjust="0"/>
    <p:restoredTop sz="95647" autoAdjust="0"/>
  </p:normalViewPr>
  <p:slideViewPr>
    <p:cSldViewPr snapToGrid="0">
      <p:cViewPr varScale="1">
        <p:scale>
          <a:sx n="106" d="100"/>
          <a:sy n="106" d="100"/>
        </p:scale>
        <p:origin x="798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2832" y="96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hdphoto1.wdp>
</file>

<file path=ppt/media/hdphoto2.wdp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BCE6860C-9B4C-42C3-B85A-B3EA7CD305ED}" type="datetime1">
              <a:rPr lang="ko-KR" altLang="en-US"/>
              <a:pPr lvl="0">
                <a:defRPr lang="ko-KR" altLang="en-US"/>
              </a:pPr>
              <a:t>2022-03-14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72F0CAA9-BFFD-4EE5-A436-39E8D854099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72F0CAA9-BFFD-4EE5-A436-39E8D8540993}" type="slidenum">
              <a:rPr lang="en-US" altLang="en-US"/>
              <a:pPr lvl="0">
                <a:defRPr lang="ko-KR" altLang="en-US"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4E77840-EFC3-4143-929D-970905DE12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3025"/>
          <a:stretch/>
        </p:blipFill>
        <p:spPr>
          <a:xfrm>
            <a:off x="0" y="0"/>
            <a:ext cx="12192001" cy="687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97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내, 은색이(가) 표시된 사진&#10;&#10;자동 생성된 설명">
            <a:extLst>
              <a:ext uri="{FF2B5EF4-FFF2-40B4-BE49-F238E27FC236}">
                <a16:creationId xmlns:a16="http://schemas.microsoft.com/office/drawing/2014/main" id="{0E73EEAC-B2B3-4ABA-83E1-B6EE14CED2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8" b="8519"/>
          <a:stretch/>
        </p:blipFill>
        <p:spPr>
          <a:xfrm>
            <a:off x="-1" y="-1"/>
            <a:ext cx="8816385" cy="6857999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3276600" y="0"/>
            <a:ext cx="8915401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-3"/>
            <a:ext cx="12192000" cy="6857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80869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표지판, 실외이(가) 표시된 사진&#10;&#10;자동 생성된 설명">
            <a:extLst>
              <a:ext uri="{FF2B5EF4-FFF2-40B4-BE49-F238E27FC236}">
                <a16:creationId xmlns:a16="http://schemas.microsoft.com/office/drawing/2014/main" id="{361AF381-D514-4F0C-B520-AFC76694B1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25" t="248" r="39227" b="-248"/>
          <a:stretch/>
        </p:blipFill>
        <p:spPr>
          <a:xfrm>
            <a:off x="-1" y="12725"/>
            <a:ext cx="3515739" cy="6841027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3276600" y="0"/>
            <a:ext cx="8915401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6407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9E50A34-78D3-4F96-978F-C7E98025F2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02" r="13025"/>
          <a:stretch/>
        </p:blipFill>
        <p:spPr>
          <a:xfrm>
            <a:off x="0" y="0"/>
            <a:ext cx="10953750" cy="6876752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3276600" y="0"/>
            <a:ext cx="8915401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76598" y="-18752"/>
            <a:ext cx="8915401" cy="6857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76711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9E50A34-78D3-4F96-978F-C7E98025F2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2" r="13025"/>
          <a:stretch/>
        </p:blipFill>
        <p:spPr>
          <a:xfrm>
            <a:off x="0" y="0"/>
            <a:ext cx="10953750" cy="6876752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3276600" y="0"/>
            <a:ext cx="8915401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8752"/>
            <a:ext cx="12192000" cy="6857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134288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3B977BD-876F-4A1D-A66F-2BF10A2E3B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0" r="17" b="273"/>
          <a:stretch/>
        </p:blipFill>
        <p:spPr>
          <a:xfrm>
            <a:off x="0" y="0"/>
            <a:ext cx="10350500" cy="685799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98910B1-F4B6-44DF-A58E-CC30D7BFDD74}"/>
              </a:ext>
            </a:extLst>
          </p:cNvPr>
          <p:cNvSpPr/>
          <p:nvPr userDrawn="1"/>
        </p:nvSpPr>
        <p:spPr>
          <a:xfrm>
            <a:off x="3276600" y="0"/>
            <a:ext cx="8915401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FB3F95B-A12E-450E-A30A-01A16F14A62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solidFill>
            <a:schemeClr val="tx1"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069414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0F94DC8-FDF4-43C4-B988-5375E7FE3D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2" r="13025"/>
          <a:stretch/>
        </p:blipFill>
        <p:spPr>
          <a:xfrm>
            <a:off x="-1" y="-18752"/>
            <a:ext cx="12192001" cy="6876752"/>
          </a:xfrm>
          <a:prstGeom prst="rect">
            <a:avLst/>
          </a:prstGeom>
        </p:spPr>
      </p:pic>
      <p:sp>
        <p:nvSpPr>
          <p:cNvPr id="3" name="직사각형 2"/>
          <p:cNvSpPr/>
          <p:nvPr userDrawn="1"/>
        </p:nvSpPr>
        <p:spPr>
          <a:xfrm>
            <a:off x="-1" y="-9728"/>
            <a:ext cx="12192000" cy="6858000"/>
          </a:xfrm>
          <a:prstGeom prst="rect">
            <a:avLst/>
          </a:prstGeom>
          <a:solidFill>
            <a:srgbClr val="262626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6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DE8DF-17A4-4CAA-8E75-CD2A532822F8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6AC52-4B33-445C-9826-D3ACF9460F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11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84" r:id="rId3"/>
    <p:sldLayoutId id="2147483683" r:id="rId4"/>
    <p:sldLayoutId id="2147483685" r:id="rId5"/>
    <p:sldLayoutId id="2147483680" r:id="rId6"/>
    <p:sldLayoutId id="2147483663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11283" y="4230724"/>
            <a:ext cx="1072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Lucida Handwriting" panose="03010101010101010101" pitchFamily="66" charset="0"/>
                <a:ea typeface="맑은 고딕" panose="020B0503020000020004" pitchFamily="50" charset="-127"/>
                <a:cs typeface="Verdana" panose="020B0604030504040204" pitchFamily="34" charset="0"/>
              </a:rPr>
              <a:t>Group 2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Lucida Handwriting" panose="03010101010101010101" pitchFamily="66" charset="0"/>
              <a:ea typeface="맑은 고딕" panose="020B0503020000020004" pitchFamily="50" charset="-127"/>
              <a:cs typeface="Verdana" panose="020B060403050404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8145001" y="3556612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3640599" y="2914093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0087481-AF48-4F48-8539-E8120B091A4F}"/>
              </a:ext>
            </a:extLst>
          </p:cNvPr>
          <p:cNvSpPr txBox="1"/>
          <p:nvPr/>
        </p:nvSpPr>
        <p:spPr>
          <a:xfrm>
            <a:off x="3843799" y="3105834"/>
            <a:ext cx="45044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defTabSz="9000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defRPr lang="ko-KR"/>
            </a:pPr>
            <a:r>
              <a:rPr lang="ko-KR" altLang="en-US" sz="3600" b="0" i="0" dirty="0" err="1">
                <a:solidFill>
                  <a:schemeClr val="bg1"/>
                </a:solidFill>
                <a:effectLst/>
                <a:latin typeface="배달의민족 주아"/>
                <a:ea typeface="배달의민족 주아"/>
              </a:rPr>
              <a:t>캡스톤</a:t>
            </a:r>
            <a:r>
              <a:rPr lang="ko-KR" altLang="en-US" sz="3600" b="0" i="0" dirty="0">
                <a:solidFill>
                  <a:schemeClr val="bg1"/>
                </a:solidFill>
                <a:effectLst/>
                <a:latin typeface="배달의민족 주아"/>
                <a:ea typeface="배달의민족 주아"/>
              </a:rPr>
              <a:t> 디자인 </a:t>
            </a:r>
            <a:r>
              <a:rPr lang="en-US" altLang="ko-KR" sz="3600" dirty="0">
                <a:solidFill>
                  <a:schemeClr val="bg1"/>
                </a:solidFill>
                <a:latin typeface="배달의민족 주아"/>
                <a:ea typeface="배달의민족 주아"/>
              </a:rPr>
              <a:t>:</a:t>
            </a:r>
            <a:r>
              <a:rPr lang="en-US" altLang="ko-KR" sz="3600" b="0" i="0" dirty="0">
                <a:solidFill>
                  <a:schemeClr val="bg1"/>
                </a:solidFill>
                <a:effectLst/>
                <a:latin typeface="배달의민족 주아"/>
                <a:ea typeface="배달의민족 주아"/>
              </a:rPr>
              <a:t> </a:t>
            </a:r>
            <a:r>
              <a:rPr lang="ko-KR" altLang="en-US" sz="3600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배달의민족 주아"/>
                <a:ea typeface="배달의민족 주아"/>
              </a:rPr>
              <a:t>소나 </a:t>
            </a:r>
            <a:r>
              <a:rPr lang="ko-KR" altLang="en-US" sz="3600" b="0" i="0" dirty="0">
                <a:solidFill>
                  <a:schemeClr val="bg1"/>
                </a:solidFill>
                <a:effectLst/>
                <a:latin typeface="배달의민족 주아"/>
                <a:ea typeface="배달의민족 주아"/>
              </a:rPr>
              <a:t>장갑</a:t>
            </a:r>
            <a:endParaRPr lang="en-US" altLang="ko-KR" sz="3600" b="0" i="0" dirty="0">
              <a:solidFill>
                <a:schemeClr val="bg1"/>
              </a:solidFill>
              <a:effectLst/>
              <a:latin typeface="배달의민족 주아"/>
              <a:ea typeface="배달의민족 주아"/>
            </a:endParaRPr>
          </a:p>
        </p:txBody>
      </p:sp>
    </p:spTree>
    <p:extLst>
      <p:ext uri="{BB962C8B-B14F-4D97-AF65-F5344CB8AC3E}">
        <p14:creationId xmlns:p14="http://schemas.microsoft.com/office/powerpoint/2010/main" val="17177128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654628"/>
            <a:ext cx="12192000" cy="338182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2266487" y="2416794"/>
            <a:ext cx="1245970" cy="1169339"/>
            <a:chOff x="2156164" y="2649538"/>
            <a:chExt cx="521721" cy="489634"/>
          </a:xfrm>
          <a:solidFill>
            <a:schemeClr val="bg1">
              <a:lumMod val="95000"/>
            </a:schemeClr>
          </a:solidFill>
        </p:grpSpPr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156164" y="2649538"/>
              <a:ext cx="515938" cy="411163"/>
            </a:xfrm>
            <a:custGeom>
              <a:avLst/>
              <a:gdLst>
                <a:gd name="T0" fmla="*/ 37 w 650"/>
                <a:gd name="T1" fmla="*/ 237 h 520"/>
                <a:gd name="T2" fmla="*/ 62 w 650"/>
                <a:gd name="T3" fmla="*/ 292 h 520"/>
                <a:gd name="T4" fmla="*/ 66 w 650"/>
                <a:gd name="T5" fmla="*/ 315 h 520"/>
                <a:gd name="T6" fmla="*/ 55 w 650"/>
                <a:gd name="T7" fmla="*/ 325 h 520"/>
                <a:gd name="T8" fmla="*/ 21 w 650"/>
                <a:gd name="T9" fmla="*/ 338 h 520"/>
                <a:gd name="T10" fmla="*/ 0 w 650"/>
                <a:gd name="T11" fmla="*/ 345 h 520"/>
                <a:gd name="T12" fmla="*/ 57 w 650"/>
                <a:gd name="T13" fmla="*/ 377 h 520"/>
                <a:gd name="T14" fmla="*/ 151 w 650"/>
                <a:gd name="T15" fmla="*/ 432 h 520"/>
                <a:gd name="T16" fmla="*/ 181 w 650"/>
                <a:gd name="T17" fmla="*/ 455 h 520"/>
                <a:gd name="T18" fmla="*/ 183 w 650"/>
                <a:gd name="T19" fmla="*/ 461 h 520"/>
                <a:gd name="T20" fmla="*/ 182 w 650"/>
                <a:gd name="T21" fmla="*/ 513 h 520"/>
                <a:gd name="T22" fmla="*/ 243 w 650"/>
                <a:gd name="T23" fmla="*/ 489 h 520"/>
                <a:gd name="T24" fmla="*/ 286 w 650"/>
                <a:gd name="T25" fmla="*/ 472 h 520"/>
                <a:gd name="T26" fmla="*/ 310 w 650"/>
                <a:gd name="T27" fmla="*/ 469 h 520"/>
                <a:gd name="T28" fmla="*/ 326 w 650"/>
                <a:gd name="T29" fmla="*/ 469 h 520"/>
                <a:gd name="T30" fmla="*/ 352 w 650"/>
                <a:gd name="T31" fmla="*/ 466 h 520"/>
                <a:gd name="T32" fmla="*/ 369 w 650"/>
                <a:gd name="T33" fmla="*/ 463 h 520"/>
                <a:gd name="T34" fmla="*/ 394 w 650"/>
                <a:gd name="T35" fmla="*/ 467 h 520"/>
                <a:gd name="T36" fmla="*/ 435 w 650"/>
                <a:gd name="T37" fmla="*/ 473 h 520"/>
                <a:gd name="T38" fmla="*/ 452 w 650"/>
                <a:gd name="T39" fmla="*/ 476 h 520"/>
                <a:gd name="T40" fmla="*/ 488 w 650"/>
                <a:gd name="T41" fmla="*/ 483 h 520"/>
                <a:gd name="T42" fmla="*/ 522 w 650"/>
                <a:gd name="T43" fmla="*/ 490 h 520"/>
                <a:gd name="T44" fmla="*/ 650 w 650"/>
                <a:gd name="T45" fmla="*/ 277 h 520"/>
                <a:gd name="T46" fmla="*/ 631 w 650"/>
                <a:gd name="T47" fmla="*/ 275 h 520"/>
                <a:gd name="T48" fmla="*/ 596 w 650"/>
                <a:gd name="T49" fmla="*/ 265 h 520"/>
                <a:gd name="T50" fmla="*/ 584 w 650"/>
                <a:gd name="T51" fmla="*/ 229 h 520"/>
                <a:gd name="T52" fmla="*/ 608 w 650"/>
                <a:gd name="T53" fmla="*/ 154 h 520"/>
                <a:gd name="T54" fmla="*/ 576 w 650"/>
                <a:gd name="T55" fmla="*/ 166 h 520"/>
                <a:gd name="T56" fmla="*/ 522 w 650"/>
                <a:gd name="T57" fmla="*/ 187 h 520"/>
                <a:gd name="T58" fmla="*/ 496 w 650"/>
                <a:gd name="T59" fmla="*/ 179 h 520"/>
                <a:gd name="T60" fmla="*/ 490 w 650"/>
                <a:gd name="T61" fmla="*/ 120 h 520"/>
                <a:gd name="T62" fmla="*/ 462 w 650"/>
                <a:gd name="T63" fmla="*/ 162 h 520"/>
                <a:gd name="T64" fmla="*/ 415 w 650"/>
                <a:gd name="T65" fmla="*/ 234 h 520"/>
                <a:gd name="T66" fmla="*/ 391 w 650"/>
                <a:gd name="T67" fmla="*/ 262 h 520"/>
                <a:gd name="T68" fmla="*/ 379 w 650"/>
                <a:gd name="T69" fmla="*/ 252 h 520"/>
                <a:gd name="T70" fmla="*/ 406 w 650"/>
                <a:gd name="T71" fmla="*/ 80 h 520"/>
                <a:gd name="T72" fmla="*/ 404 w 650"/>
                <a:gd name="T73" fmla="*/ 56 h 520"/>
                <a:gd name="T74" fmla="*/ 378 w 650"/>
                <a:gd name="T75" fmla="*/ 76 h 520"/>
                <a:gd name="T76" fmla="*/ 352 w 650"/>
                <a:gd name="T77" fmla="*/ 88 h 520"/>
                <a:gd name="T78" fmla="*/ 323 w 650"/>
                <a:gd name="T79" fmla="*/ 59 h 520"/>
                <a:gd name="T80" fmla="*/ 294 w 650"/>
                <a:gd name="T81" fmla="*/ 14 h 520"/>
                <a:gd name="T82" fmla="*/ 284 w 650"/>
                <a:gd name="T83" fmla="*/ 8 h 520"/>
                <a:gd name="T84" fmla="*/ 265 w 650"/>
                <a:gd name="T85" fmla="*/ 64 h 520"/>
                <a:gd name="T86" fmla="*/ 251 w 650"/>
                <a:gd name="T87" fmla="*/ 102 h 520"/>
                <a:gd name="T88" fmla="*/ 229 w 650"/>
                <a:gd name="T89" fmla="*/ 102 h 520"/>
                <a:gd name="T90" fmla="*/ 201 w 650"/>
                <a:gd name="T91" fmla="*/ 88 h 520"/>
                <a:gd name="T92" fmla="*/ 185 w 650"/>
                <a:gd name="T93" fmla="*/ 82 h 520"/>
                <a:gd name="T94" fmla="*/ 203 w 650"/>
                <a:gd name="T95" fmla="*/ 144 h 520"/>
                <a:gd name="T96" fmla="*/ 229 w 650"/>
                <a:gd name="T97" fmla="*/ 245 h 520"/>
                <a:gd name="T98" fmla="*/ 225 w 650"/>
                <a:gd name="T99" fmla="*/ 269 h 520"/>
                <a:gd name="T100" fmla="*/ 179 w 650"/>
                <a:gd name="T101" fmla="*/ 225 h 520"/>
                <a:gd name="T102" fmla="*/ 137 w 650"/>
                <a:gd name="T103" fmla="*/ 18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0" h="520">
                  <a:moveTo>
                    <a:pt x="134" y="240"/>
                  </a:moveTo>
                  <a:lnTo>
                    <a:pt x="32" y="227"/>
                  </a:lnTo>
                  <a:lnTo>
                    <a:pt x="37" y="237"/>
                  </a:lnTo>
                  <a:lnTo>
                    <a:pt x="46" y="257"/>
                  </a:lnTo>
                  <a:lnTo>
                    <a:pt x="57" y="279"/>
                  </a:lnTo>
                  <a:lnTo>
                    <a:pt x="62" y="292"/>
                  </a:lnTo>
                  <a:lnTo>
                    <a:pt x="63" y="298"/>
                  </a:lnTo>
                  <a:lnTo>
                    <a:pt x="65" y="306"/>
                  </a:lnTo>
                  <a:lnTo>
                    <a:pt x="66" y="315"/>
                  </a:lnTo>
                  <a:lnTo>
                    <a:pt x="66" y="320"/>
                  </a:lnTo>
                  <a:lnTo>
                    <a:pt x="62" y="322"/>
                  </a:lnTo>
                  <a:lnTo>
                    <a:pt x="55" y="325"/>
                  </a:lnTo>
                  <a:lnTo>
                    <a:pt x="45" y="329"/>
                  </a:lnTo>
                  <a:lnTo>
                    <a:pt x="32" y="333"/>
                  </a:lnTo>
                  <a:lnTo>
                    <a:pt x="21" y="338"/>
                  </a:lnTo>
                  <a:lnTo>
                    <a:pt x="10" y="341"/>
                  </a:lnTo>
                  <a:lnTo>
                    <a:pt x="2" y="344"/>
                  </a:lnTo>
                  <a:lnTo>
                    <a:pt x="0" y="345"/>
                  </a:lnTo>
                  <a:lnTo>
                    <a:pt x="8" y="349"/>
                  </a:lnTo>
                  <a:lnTo>
                    <a:pt x="28" y="361"/>
                  </a:lnTo>
                  <a:lnTo>
                    <a:pt x="57" y="377"/>
                  </a:lnTo>
                  <a:lnTo>
                    <a:pt x="90" y="397"/>
                  </a:lnTo>
                  <a:lnTo>
                    <a:pt x="122" y="415"/>
                  </a:lnTo>
                  <a:lnTo>
                    <a:pt x="151" y="432"/>
                  </a:lnTo>
                  <a:lnTo>
                    <a:pt x="172" y="446"/>
                  </a:lnTo>
                  <a:lnTo>
                    <a:pt x="180" y="452"/>
                  </a:lnTo>
                  <a:lnTo>
                    <a:pt x="181" y="455"/>
                  </a:lnTo>
                  <a:lnTo>
                    <a:pt x="182" y="458"/>
                  </a:lnTo>
                  <a:lnTo>
                    <a:pt x="183" y="460"/>
                  </a:lnTo>
                  <a:lnTo>
                    <a:pt x="183" y="461"/>
                  </a:lnTo>
                  <a:lnTo>
                    <a:pt x="164" y="520"/>
                  </a:lnTo>
                  <a:lnTo>
                    <a:pt x="168" y="518"/>
                  </a:lnTo>
                  <a:lnTo>
                    <a:pt x="182" y="513"/>
                  </a:lnTo>
                  <a:lnTo>
                    <a:pt x="201" y="506"/>
                  </a:lnTo>
                  <a:lnTo>
                    <a:pt x="221" y="497"/>
                  </a:lnTo>
                  <a:lnTo>
                    <a:pt x="243" y="489"/>
                  </a:lnTo>
                  <a:lnTo>
                    <a:pt x="263" y="481"/>
                  </a:lnTo>
                  <a:lnTo>
                    <a:pt x="278" y="475"/>
                  </a:lnTo>
                  <a:lnTo>
                    <a:pt x="286" y="472"/>
                  </a:lnTo>
                  <a:lnTo>
                    <a:pt x="293" y="470"/>
                  </a:lnTo>
                  <a:lnTo>
                    <a:pt x="302" y="469"/>
                  </a:lnTo>
                  <a:lnTo>
                    <a:pt x="310" y="469"/>
                  </a:lnTo>
                  <a:lnTo>
                    <a:pt x="316" y="469"/>
                  </a:lnTo>
                  <a:lnTo>
                    <a:pt x="319" y="469"/>
                  </a:lnTo>
                  <a:lnTo>
                    <a:pt x="326" y="469"/>
                  </a:lnTo>
                  <a:lnTo>
                    <a:pt x="333" y="468"/>
                  </a:lnTo>
                  <a:lnTo>
                    <a:pt x="342" y="467"/>
                  </a:lnTo>
                  <a:lnTo>
                    <a:pt x="352" y="466"/>
                  </a:lnTo>
                  <a:lnTo>
                    <a:pt x="359" y="465"/>
                  </a:lnTo>
                  <a:lnTo>
                    <a:pt x="365" y="465"/>
                  </a:lnTo>
                  <a:lnTo>
                    <a:pt x="369" y="463"/>
                  </a:lnTo>
                  <a:lnTo>
                    <a:pt x="374" y="463"/>
                  </a:lnTo>
                  <a:lnTo>
                    <a:pt x="383" y="465"/>
                  </a:lnTo>
                  <a:lnTo>
                    <a:pt x="394" y="467"/>
                  </a:lnTo>
                  <a:lnTo>
                    <a:pt x="408" y="469"/>
                  </a:lnTo>
                  <a:lnTo>
                    <a:pt x="422" y="470"/>
                  </a:lnTo>
                  <a:lnTo>
                    <a:pt x="435" y="473"/>
                  </a:lnTo>
                  <a:lnTo>
                    <a:pt x="443" y="474"/>
                  </a:lnTo>
                  <a:lnTo>
                    <a:pt x="447" y="475"/>
                  </a:lnTo>
                  <a:lnTo>
                    <a:pt x="452" y="476"/>
                  </a:lnTo>
                  <a:lnTo>
                    <a:pt x="461" y="478"/>
                  </a:lnTo>
                  <a:lnTo>
                    <a:pt x="474" y="481"/>
                  </a:lnTo>
                  <a:lnTo>
                    <a:pt x="488" y="483"/>
                  </a:lnTo>
                  <a:lnTo>
                    <a:pt x="501" y="487"/>
                  </a:lnTo>
                  <a:lnTo>
                    <a:pt x="514" y="489"/>
                  </a:lnTo>
                  <a:lnTo>
                    <a:pt x="522" y="490"/>
                  </a:lnTo>
                  <a:lnTo>
                    <a:pt x="526" y="491"/>
                  </a:lnTo>
                  <a:lnTo>
                    <a:pt x="493" y="420"/>
                  </a:lnTo>
                  <a:lnTo>
                    <a:pt x="650" y="277"/>
                  </a:lnTo>
                  <a:lnTo>
                    <a:pt x="648" y="277"/>
                  </a:lnTo>
                  <a:lnTo>
                    <a:pt x="641" y="276"/>
                  </a:lnTo>
                  <a:lnTo>
                    <a:pt x="631" y="275"/>
                  </a:lnTo>
                  <a:lnTo>
                    <a:pt x="619" y="273"/>
                  </a:lnTo>
                  <a:lnTo>
                    <a:pt x="608" y="270"/>
                  </a:lnTo>
                  <a:lnTo>
                    <a:pt x="596" y="265"/>
                  </a:lnTo>
                  <a:lnTo>
                    <a:pt x="588" y="260"/>
                  </a:lnTo>
                  <a:lnTo>
                    <a:pt x="583" y="253"/>
                  </a:lnTo>
                  <a:lnTo>
                    <a:pt x="584" y="229"/>
                  </a:lnTo>
                  <a:lnTo>
                    <a:pt x="593" y="195"/>
                  </a:lnTo>
                  <a:lnTo>
                    <a:pt x="603" y="166"/>
                  </a:lnTo>
                  <a:lnTo>
                    <a:pt x="608" y="154"/>
                  </a:lnTo>
                  <a:lnTo>
                    <a:pt x="603" y="155"/>
                  </a:lnTo>
                  <a:lnTo>
                    <a:pt x="593" y="159"/>
                  </a:lnTo>
                  <a:lnTo>
                    <a:pt x="576" y="166"/>
                  </a:lnTo>
                  <a:lnTo>
                    <a:pt x="558" y="173"/>
                  </a:lnTo>
                  <a:lnTo>
                    <a:pt x="540" y="180"/>
                  </a:lnTo>
                  <a:lnTo>
                    <a:pt x="522" y="187"/>
                  </a:lnTo>
                  <a:lnTo>
                    <a:pt x="510" y="190"/>
                  </a:lnTo>
                  <a:lnTo>
                    <a:pt x="501" y="192"/>
                  </a:lnTo>
                  <a:lnTo>
                    <a:pt x="496" y="179"/>
                  </a:lnTo>
                  <a:lnTo>
                    <a:pt x="492" y="155"/>
                  </a:lnTo>
                  <a:lnTo>
                    <a:pt x="490" y="131"/>
                  </a:lnTo>
                  <a:lnTo>
                    <a:pt x="490" y="120"/>
                  </a:lnTo>
                  <a:lnTo>
                    <a:pt x="487" y="126"/>
                  </a:lnTo>
                  <a:lnTo>
                    <a:pt x="476" y="141"/>
                  </a:lnTo>
                  <a:lnTo>
                    <a:pt x="462" y="162"/>
                  </a:lnTo>
                  <a:lnTo>
                    <a:pt x="446" y="187"/>
                  </a:lnTo>
                  <a:lnTo>
                    <a:pt x="430" y="211"/>
                  </a:lnTo>
                  <a:lnTo>
                    <a:pt x="415" y="234"/>
                  </a:lnTo>
                  <a:lnTo>
                    <a:pt x="404" y="250"/>
                  </a:lnTo>
                  <a:lnTo>
                    <a:pt x="398" y="258"/>
                  </a:lnTo>
                  <a:lnTo>
                    <a:pt x="391" y="262"/>
                  </a:lnTo>
                  <a:lnTo>
                    <a:pt x="385" y="260"/>
                  </a:lnTo>
                  <a:lnTo>
                    <a:pt x="380" y="256"/>
                  </a:lnTo>
                  <a:lnTo>
                    <a:pt x="379" y="252"/>
                  </a:lnTo>
                  <a:lnTo>
                    <a:pt x="385" y="218"/>
                  </a:lnTo>
                  <a:lnTo>
                    <a:pt x="395" y="148"/>
                  </a:lnTo>
                  <a:lnTo>
                    <a:pt x="406" y="80"/>
                  </a:lnTo>
                  <a:lnTo>
                    <a:pt x="410" y="49"/>
                  </a:lnTo>
                  <a:lnTo>
                    <a:pt x="408" y="51"/>
                  </a:lnTo>
                  <a:lnTo>
                    <a:pt x="404" y="56"/>
                  </a:lnTo>
                  <a:lnTo>
                    <a:pt x="397" y="61"/>
                  </a:lnTo>
                  <a:lnTo>
                    <a:pt x="389" y="70"/>
                  </a:lnTo>
                  <a:lnTo>
                    <a:pt x="378" y="76"/>
                  </a:lnTo>
                  <a:lnTo>
                    <a:pt x="369" y="83"/>
                  </a:lnTo>
                  <a:lnTo>
                    <a:pt x="360" y="87"/>
                  </a:lnTo>
                  <a:lnTo>
                    <a:pt x="352" y="88"/>
                  </a:lnTo>
                  <a:lnTo>
                    <a:pt x="344" y="83"/>
                  </a:lnTo>
                  <a:lnTo>
                    <a:pt x="334" y="73"/>
                  </a:lnTo>
                  <a:lnTo>
                    <a:pt x="323" y="59"/>
                  </a:lnTo>
                  <a:lnTo>
                    <a:pt x="312" y="43"/>
                  </a:lnTo>
                  <a:lnTo>
                    <a:pt x="302" y="28"/>
                  </a:lnTo>
                  <a:lnTo>
                    <a:pt x="294" y="14"/>
                  </a:lnTo>
                  <a:lnTo>
                    <a:pt x="288" y="4"/>
                  </a:lnTo>
                  <a:lnTo>
                    <a:pt x="286" y="0"/>
                  </a:lnTo>
                  <a:lnTo>
                    <a:pt x="284" y="8"/>
                  </a:lnTo>
                  <a:lnTo>
                    <a:pt x="278" y="27"/>
                  </a:lnTo>
                  <a:lnTo>
                    <a:pt x="271" y="48"/>
                  </a:lnTo>
                  <a:lnTo>
                    <a:pt x="265" y="64"/>
                  </a:lnTo>
                  <a:lnTo>
                    <a:pt x="261" y="76"/>
                  </a:lnTo>
                  <a:lnTo>
                    <a:pt x="257" y="90"/>
                  </a:lnTo>
                  <a:lnTo>
                    <a:pt x="251" y="102"/>
                  </a:lnTo>
                  <a:lnTo>
                    <a:pt x="244" y="106"/>
                  </a:lnTo>
                  <a:lnTo>
                    <a:pt x="239" y="105"/>
                  </a:lnTo>
                  <a:lnTo>
                    <a:pt x="229" y="102"/>
                  </a:lnTo>
                  <a:lnTo>
                    <a:pt x="220" y="97"/>
                  </a:lnTo>
                  <a:lnTo>
                    <a:pt x="210" y="93"/>
                  </a:lnTo>
                  <a:lnTo>
                    <a:pt x="201" y="88"/>
                  </a:lnTo>
                  <a:lnTo>
                    <a:pt x="193" y="83"/>
                  </a:lnTo>
                  <a:lnTo>
                    <a:pt x="187" y="82"/>
                  </a:lnTo>
                  <a:lnTo>
                    <a:pt x="185" y="82"/>
                  </a:lnTo>
                  <a:lnTo>
                    <a:pt x="187" y="91"/>
                  </a:lnTo>
                  <a:lnTo>
                    <a:pt x="194" y="113"/>
                  </a:lnTo>
                  <a:lnTo>
                    <a:pt x="203" y="144"/>
                  </a:lnTo>
                  <a:lnTo>
                    <a:pt x="212" y="179"/>
                  </a:lnTo>
                  <a:lnTo>
                    <a:pt x="221" y="215"/>
                  </a:lnTo>
                  <a:lnTo>
                    <a:pt x="229" y="245"/>
                  </a:lnTo>
                  <a:lnTo>
                    <a:pt x="233" y="265"/>
                  </a:lnTo>
                  <a:lnTo>
                    <a:pt x="232" y="273"/>
                  </a:lnTo>
                  <a:lnTo>
                    <a:pt x="225" y="269"/>
                  </a:lnTo>
                  <a:lnTo>
                    <a:pt x="212" y="258"/>
                  </a:lnTo>
                  <a:lnTo>
                    <a:pt x="196" y="242"/>
                  </a:lnTo>
                  <a:lnTo>
                    <a:pt x="179" y="225"/>
                  </a:lnTo>
                  <a:lnTo>
                    <a:pt x="163" y="208"/>
                  </a:lnTo>
                  <a:lnTo>
                    <a:pt x="148" y="193"/>
                  </a:lnTo>
                  <a:lnTo>
                    <a:pt x="137" y="182"/>
                  </a:lnTo>
                  <a:lnTo>
                    <a:pt x="134" y="178"/>
                  </a:lnTo>
                  <a:lnTo>
                    <a:pt x="134" y="240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2173060" y="2662922"/>
              <a:ext cx="504825" cy="476250"/>
            </a:xfrm>
            <a:custGeom>
              <a:avLst/>
              <a:gdLst>
                <a:gd name="T0" fmla="*/ 577 w 636"/>
                <a:gd name="T1" fmla="*/ 264 h 602"/>
                <a:gd name="T2" fmla="*/ 577 w 636"/>
                <a:gd name="T3" fmla="*/ 177 h 602"/>
                <a:gd name="T4" fmla="*/ 515 w 636"/>
                <a:gd name="T5" fmla="*/ 184 h 602"/>
                <a:gd name="T6" fmla="*/ 475 w 636"/>
                <a:gd name="T7" fmla="*/ 144 h 602"/>
                <a:gd name="T8" fmla="*/ 455 w 636"/>
                <a:gd name="T9" fmla="*/ 184 h 602"/>
                <a:gd name="T10" fmla="*/ 466 w 636"/>
                <a:gd name="T11" fmla="*/ 193 h 602"/>
                <a:gd name="T12" fmla="*/ 508 w 636"/>
                <a:gd name="T13" fmla="*/ 204 h 602"/>
                <a:gd name="T14" fmla="*/ 541 w 636"/>
                <a:gd name="T15" fmla="*/ 224 h 602"/>
                <a:gd name="T16" fmla="*/ 563 w 636"/>
                <a:gd name="T17" fmla="*/ 276 h 602"/>
                <a:gd name="T18" fmla="*/ 549 w 636"/>
                <a:gd name="T19" fmla="*/ 310 h 602"/>
                <a:gd name="T20" fmla="*/ 455 w 636"/>
                <a:gd name="T21" fmla="*/ 394 h 602"/>
                <a:gd name="T22" fmla="*/ 383 w 636"/>
                <a:gd name="T23" fmla="*/ 428 h 602"/>
                <a:gd name="T24" fmla="*/ 285 w 636"/>
                <a:gd name="T25" fmla="*/ 431 h 602"/>
                <a:gd name="T26" fmla="*/ 190 w 636"/>
                <a:gd name="T27" fmla="*/ 469 h 602"/>
                <a:gd name="T28" fmla="*/ 110 w 636"/>
                <a:gd name="T29" fmla="*/ 374 h 602"/>
                <a:gd name="T30" fmla="*/ 63 w 636"/>
                <a:gd name="T31" fmla="*/ 332 h 602"/>
                <a:gd name="T32" fmla="*/ 85 w 636"/>
                <a:gd name="T33" fmla="*/ 297 h 602"/>
                <a:gd name="T34" fmla="*/ 98 w 636"/>
                <a:gd name="T35" fmla="*/ 255 h 602"/>
                <a:gd name="T36" fmla="*/ 143 w 636"/>
                <a:gd name="T37" fmla="*/ 250 h 602"/>
                <a:gd name="T38" fmla="*/ 161 w 636"/>
                <a:gd name="T39" fmla="*/ 238 h 602"/>
                <a:gd name="T40" fmla="*/ 246 w 636"/>
                <a:gd name="T41" fmla="*/ 290 h 602"/>
                <a:gd name="T42" fmla="*/ 232 w 636"/>
                <a:gd name="T43" fmla="*/ 193 h 602"/>
                <a:gd name="T44" fmla="*/ 208 w 636"/>
                <a:gd name="T45" fmla="*/ 111 h 602"/>
                <a:gd name="T46" fmla="*/ 238 w 636"/>
                <a:gd name="T47" fmla="*/ 118 h 602"/>
                <a:gd name="T48" fmla="*/ 270 w 636"/>
                <a:gd name="T49" fmla="*/ 85 h 602"/>
                <a:gd name="T50" fmla="*/ 291 w 636"/>
                <a:gd name="T51" fmla="*/ 67 h 602"/>
                <a:gd name="T52" fmla="*/ 334 w 636"/>
                <a:gd name="T53" fmla="*/ 110 h 602"/>
                <a:gd name="T54" fmla="*/ 370 w 636"/>
                <a:gd name="T55" fmla="*/ 93 h 602"/>
                <a:gd name="T56" fmla="*/ 349 w 636"/>
                <a:gd name="T57" fmla="*/ 252 h 602"/>
                <a:gd name="T58" fmla="*/ 398 w 636"/>
                <a:gd name="T59" fmla="*/ 267 h 602"/>
                <a:gd name="T60" fmla="*/ 433 w 636"/>
                <a:gd name="T61" fmla="*/ 192 h 602"/>
                <a:gd name="T62" fmla="*/ 390 w 636"/>
                <a:gd name="T63" fmla="*/ 257 h 602"/>
                <a:gd name="T64" fmla="*/ 366 w 636"/>
                <a:gd name="T65" fmla="*/ 216 h 602"/>
                <a:gd name="T66" fmla="*/ 377 w 636"/>
                <a:gd name="T67" fmla="*/ 70 h 602"/>
                <a:gd name="T68" fmla="*/ 341 w 636"/>
                <a:gd name="T69" fmla="*/ 94 h 602"/>
                <a:gd name="T70" fmla="*/ 291 w 636"/>
                <a:gd name="T71" fmla="*/ 34 h 602"/>
                <a:gd name="T72" fmla="*/ 266 w 636"/>
                <a:gd name="T73" fmla="*/ 53 h 602"/>
                <a:gd name="T74" fmla="*/ 227 w 636"/>
                <a:gd name="T75" fmla="*/ 105 h 602"/>
                <a:gd name="T76" fmla="*/ 185 w 636"/>
                <a:gd name="T77" fmla="*/ 83 h 602"/>
                <a:gd name="T78" fmla="*/ 208 w 636"/>
                <a:gd name="T79" fmla="*/ 171 h 602"/>
                <a:gd name="T80" fmla="*/ 234 w 636"/>
                <a:gd name="T81" fmla="*/ 272 h 602"/>
                <a:gd name="T82" fmla="*/ 173 w 636"/>
                <a:gd name="T83" fmla="*/ 232 h 602"/>
                <a:gd name="T84" fmla="*/ 131 w 636"/>
                <a:gd name="T85" fmla="*/ 214 h 602"/>
                <a:gd name="T86" fmla="*/ 86 w 636"/>
                <a:gd name="T87" fmla="*/ 235 h 602"/>
                <a:gd name="T88" fmla="*/ 39 w 636"/>
                <a:gd name="T89" fmla="*/ 241 h 602"/>
                <a:gd name="T90" fmla="*/ 65 w 636"/>
                <a:gd name="T91" fmla="*/ 305 h 602"/>
                <a:gd name="T92" fmla="*/ 22 w 636"/>
                <a:gd name="T93" fmla="*/ 333 h 602"/>
                <a:gd name="T94" fmla="*/ 110 w 636"/>
                <a:gd name="T95" fmla="*/ 398 h 602"/>
                <a:gd name="T96" fmla="*/ 173 w 636"/>
                <a:gd name="T97" fmla="*/ 469 h 602"/>
                <a:gd name="T98" fmla="*/ 235 w 636"/>
                <a:gd name="T99" fmla="*/ 472 h 602"/>
                <a:gd name="T100" fmla="*/ 307 w 636"/>
                <a:gd name="T101" fmla="*/ 460 h 602"/>
                <a:gd name="T102" fmla="*/ 342 w 636"/>
                <a:gd name="T103" fmla="*/ 461 h 602"/>
                <a:gd name="T104" fmla="*/ 404 w 636"/>
                <a:gd name="T105" fmla="*/ 452 h 602"/>
                <a:gd name="T106" fmla="*/ 489 w 636"/>
                <a:gd name="T107" fmla="*/ 455 h 602"/>
                <a:gd name="T108" fmla="*/ 508 w 636"/>
                <a:gd name="T109" fmla="*/ 374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6" h="602">
                  <a:moveTo>
                    <a:pt x="636" y="268"/>
                  </a:moveTo>
                  <a:lnTo>
                    <a:pt x="624" y="268"/>
                  </a:lnTo>
                  <a:lnTo>
                    <a:pt x="612" y="268"/>
                  </a:lnTo>
                  <a:lnTo>
                    <a:pt x="599" y="268"/>
                  </a:lnTo>
                  <a:lnTo>
                    <a:pt x="587" y="267"/>
                  </a:lnTo>
                  <a:lnTo>
                    <a:pt x="577" y="264"/>
                  </a:lnTo>
                  <a:lnTo>
                    <a:pt x="569" y="261"/>
                  </a:lnTo>
                  <a:lnTo>
                    <a:pt x="563" y="255"/>
                  </a:lnTo>
                  <a:lnTo>
                    <a:pt x="561" y="248"/>
                  </a:lnTo>
                  <a:lnTo>
                    <a:pt x="562" y="224"/>
                  </a:lnTo>
                  <a:lnTo>
                    <a:pt x="568" y="200"/>
                  </a:lnTo>
                  <a:lnTo>
                    <a:pt x="577" y="177"/>
                  </a:lnTo>
                  <a:lnTo>
                    <a:pt x="585" y="156"/>
                  </a:lnTo>
                  <a:lnTo>
                    <a:pt x="569" y="163"/>
                  </a:lnTo>
                  <a:lnTo>
                    <a:pt x="554" y="170"/>
                  </a:lnTo>
                  <a:lnTo>
                    <a:pt x="540" y="176"/>
                  </a:lnTo>
                  <a:lnTo>
                    <a:pt x="526" y="180"/>
                  </a:lnTo>
                  <a:lnTo>
                    <a:pt x="515" y="184"/>
                  </a:lnTo>
                  <a:lnTo>
                    <a:pt x="504" y="187"/>
                  </a:lnTo>
                  <a:lnTo>
                    <a:pt x="494" y="188"/>
                  </a:lnTo>
                  <a:lnTo>
                    <a:pt x="485" y="189"/>
                  </a:lnTo>
                  <a:lnTo>
                    <a:pt x="479" y="182"/>
                  </a:lnTo>
                  <a:lnTo>
                    <a:pt x="476" y="165"/>
                  </a:lnTo>
                  <a:lnTo>
                    <a:pt x="475" y="144"/>
                  </a:lnTo>
                  <a:lnTo>
                    <a:pt x="476" y="127"/>
                  </a:lnTo>
                  <a:lnTo>
                    <a:pt x="473" y="131"/>
                  </a:lnTo>
                  <a:lnTo>
                    <a:pt x="468" y="139"/>
                  </a:lnTo>
                  <a:lnTo>
                    <a:pt x="461" y="149"/>
                  </a:lnTo>
                  <a:lnTo>
                    <a:pt x="454" y="158"/>
                  </a:lnTo>
                  <a:lnTo>
                    <a:pt x="455" y="184"/>
                  </a:lnTo>
                  <a:lnTo>
                    <a:pt x="458" y="176"/>
                  </a:lnTo>
                  <a:lnTo>
                    <a:pt x="462" y="170"/>
                  </a:lnTo>
                  <a:lnTo>
                    <a:pt x="463" y="165"/>
                  </a:lnTo>
                  <a:lnTo>
                    <a:pt x="464" y="164"/>
                  </a:lnTo>
                  <a:lnTo>
                    <a:pt x="464" y="177"/>
                  </a:lnTo>
                  <a:lnTo>
                    <a:pt x="466" y="193"/>
                  </a:lnTo>
                  <a:lnTo>
                    <a:pt x="470" y="206"/>
                  </a:lnTo>
                  <a:lnTo>
                    <a:pt x="476" y="210"/>
                  </a:lnTo>
                  <a:lnTo>
                    <a:pt x="483" y="209"/>
                  </a:lnTo>
                  <a:lnTo>
                    <a:pt x="491" y="209"/>
                  </a:lnTo>
                  <a:lnTo>
                    <a:pt x="499" y="207"/>
                  </a:lnTo>
                  <a:lnTo>
                    <a:pt x="508" y="204"/>
                  </a:lnTo>
                  <a:lnTo>
                    <a:pt x="518" y="202"/>
                  </a:lnTo>
                  <a:lnTo>
                    <a:pt x="530" y="199"/>
                  </a:lnTo>
                  <a:lnTo>
                    <a:pt x="541" y="194"/>
                  </a:lnTo>
                  <a:lnTo>
                    <a:pt x="554" y="188"/>
                  </a:lnTo>
                  <a:lnTo>
                    <a:pt x="547" y="204"/>
                  </a:lnTo>
                  <a:lnTo>
                    <a:pt x="541" y="224"/>
                  </a:lnTo>
                  <a:lnTo>
                    <a:pt x="539" y="244"/>
                  </a:lnTo>
                  <a:lnTo>
                    <a:pt x="546" y="260"/>
                  </a:lnTo>
                  <a:lnTo>
                    <a:pt x="551" y="265"/>
                  </a:lnTo>
                  <a:lnTo>
                    <a:pt x="554" y="270"/>
                  </a:lnTo>
                  <a:lnTo>
                    <a:pt x="559" y="273"/>
                  </a:lnTo>
                  <a:lnTo>
                    <a:pt x="563" y="276"/>
                  </a:lnTo>
                  <a:lnTo>
                    <a:pt x="568" y="277"/>
                  </a:lnTo>
                  <a:lnTo>
                    <a:pt x="574" y="278"/>
                  </a:lnTo>
                  <a:lnTo>
                    <a:pt x="581" y="278"/>
                  </a:lnTo>
                  <a:lnTo>
                    <a:pt x="589" y="278"/>
                  </a:lnTo>
                  <a:lnTo>
                    <a:pt x="570" y="293"/>
                  </a:lnTo>
                  <a:lnTo>
                    <a:pt x="549" y="310"/>
                  </a:lnTo>
                  <a:lnTo>
                    <a:pt x="526" y="328"/>
                  </a:lnTo>
                  <a:lnTo>
                    <a:pt x="504" y="345"/>
                  </a:lnTo>
                  <a:lnTo>
                    <a:pt x="485" y="361"/>
                  </a:lnTo>
                  <a:lnTo>
                    <a:pt x="469" y="376"/>
                  </a:lnTo>
                  <a:lnTo>
                    <a:pt x="458" y="388"/>
                  </a:lnTo>
                  <a:lnTo>
                    <a:pt x="455" y="394"/>
                  </a:lnTo>
                  <a:lnTo>
                    <a:pt x="461" y="441"/>
                  </a:lnTo>
                  <a:lnTo>
                    <a:pt x="446" y="438"/>
                  </a:lnTo>
                  <a:lnTo>
                    <a:pt x="431" y="436"/>
                  </a:lnTo>
                  <a:lnTo>
                    <a:pt x="415" y="434"/>
                  </a:lnTo>
                  <a:lnTo>
                    <a:pt x="400" y="431"/>
                  </a:lnTo>
                  <a:lnTo>
                    <a:pt x="383" y="428"/>
                  </a:lnTo>
                  <a:lnTo>
                    <a:pt x="368" y="426"/>
                  </a:lnTo>
                  <a:lnTo>
                    <a:pt x="356" y="423"/>
                  </a:lnTo>
                  <a:lnTo>
                    <a:pt x="344" y="422"/>
                  </a:lnTo>
                  <a:lnTo>
                    <a:pt x="303" y="427"/>
                  </a:lnTo>
                  <a:lnTo>
                    <a:pt x="296" y="428"/>
                  </a:lnTo>
                  <a:lnTo>
                    <a:pt x="285" y="431"/>
                  </a:lnTo>
                  <a:lnTo>
                    <a:pt x="273" y="437"/>
                  </a:lnTo>
                  <a:lnTo>
                    <a:pt x="258" y="443"/>
                  </a:lnTo>
                  <a:lnTo>
                    <a:pt x="242" y="450"/>
                  </a:lnTo>
                  <a:lnTo>
                    <a:pt x="224" y="457"/>
                  </a:lnTo>
                  <a:lnTo>
                    <a:pt x="207" y="464"/>
                  </a:lnTo>
                  <a:lnTo>
                    <a:pt x="190" y="469"/>
                  </a:lnTo>
                  <a:lnTo>
                    <a:pt x="189" y="423"/>
                  </a:lnTo>
                  <a:lnTo>
                    <a:pt x="184" y="417"/>
                  </a:lnTo>
                  <a:lnTo>
                    <a:pt x="173" y="408"/>
                  </a:lnTo>
                  <a:lnTo>
                    <a:pt x="155" y="398"/>
                  </a:lnTo>
                  <a:lnTo>
                    <a:pt x="134" y="386"/>
                  </a:lnTo>
                  <a:lnTo>
                    <a:pt x="110" y="374"/>
                  </a:lnTo>
                  <a:lnTo>
                    <a:pt x="87" y="361"/>
                  </a:lnTo>
                  <a:lnTo>
                    <a:pt x="64" y="348"/>
                  </a:lnTo>
                  <a:lnTo>
                    <a:pt x="45" y="337"/>
                  </a:lnTo>
                  <a:lnTo>
                    <a:pt x="53" y="336"/>
                  </a:lnTo>
                  <a:lnTo>
                    <a:pt x="58" y="335"/>
                  </a:lnTo>
                  <a:lnTo>
                    <a:pt x="63" y="332"/>
                  </a:lnTo>
                  <a:lnTo>
                    <a:pt x="68" y="330"/>
                  </a:lnTo>
                  <a:lnTo>
                    <a:pt x="71" y="328"/>
                  </a:lnTo>
                  <a:lnTo>
                    <a:pt x="75" y="324"/>
                  </a:lnTo>
                  <a:lnTo>
                    <a:pt x="78" y="320"/>
                  </a:lnTo>
                  <a:lnTo>
                    <a:pt x="81" y="314"/>
                  </a:lnTo>
                  <a:lnTo>
                    <a:pt x="85" y="297"/>
                  </a:lnTo>
                  <a:lnTo>
                    <a:pt x="80" y="279"/>
                  </a:lnTo>
                  <a:lnTo>
                    <a:pt x="71" y="263"/>
                  </a:lnTo>
                  <a:lnTo>
                    <a:pt x="62" y="248"/>
                  </a:lnTo>
                  <a:lnTo>
                    <a:pt x="75" y="252"/>
                  </a:lnTo>
                  <a:lnTo>
                    <a:pt x="86" y="254"/>
                  </a:lnTo>
                  <a:lnTo>
                    <a:pt x="98" y="255"/>
                  </a:lnTo>
                  <a:lnTo>
                    <a:pt x="107" y="256"/>
                  </a:lnTo>
                  <a:lnTo>
                    <a:pt x="116" y="256"/>
                  </a:lnTo>
                  <a:lnTo>
                    <a:pt x="124" y="256"/>
                  </a:lnTo>
                  <a:lnTo>
                    <a:pt x="131" y="256"/>
                  </a:lnTo>
                  <a:lnTo>
                    <a:pt x="138" y="256"/>
                  </a:lnTo>
                  <a:lnTo>
                    <a:pt x="143" y="250"/>
                  </a:lnTo>
                  <a:lnTo>
                    <a:pt x="144" y="238"/>
                  </a:lnTo>
                  <a:lnTo>
                    <a:pt x="143" y="223"/>
                  </a:lnTo>
                  <a:lnTo>
                    <a:pt x="140" y="210"/>
                  </a:lnTo>
                  <a:lnTo>
                    <a:pt x="143" y="214"/>
                  </a:lnTo>
                  <a:lnTo>
                    <a:pt x="151" y="224"/>
                  </a:lnTo>
                  <a:lnTo>
                    <a:pt x="161" y="238"/>
                  </a:lnTo>
                  <a:lnTo>
                    <a:pt x="175" y="253"/>
                  </a:lnTo>
                  <a:lnTo>
                    <a:pt x="191" y="269"/>
                  </a:lnTo>
                  <a:lnTo>
                    <a:pt x="206" y="283"/>
                  </a:lnTo>
                  <a:lnTo>
                    <a:pt x="222" y="292"/>
                  </a:lnTo>
                  <a:lnTo>
                    <a:pt x="236" y="295"/>
                  </a:lnTo>
                  <a:lnTo>
                    <a:pt x="246" y="290"/>
                  </a:lnTo>
                  <a:lnTo>
                    <a:pt x="252" y="276"/>
                  </a:lnTo>
                  <a:lnTo>
                    <a:pt x="253" y="260"/>
                  </a:lnTo>
                  <a:lnTo>
                    <a:pt x="251" y="245"/>
                  </a:lnTo>
                  <a:lnTo>
                    <a:pt x="245" y="229"/>
                  </a:lnTo>
                  <a:lnTo>
                    <a:pt x="239" y="211"/>
                  </a:lnTo>
                  <a:lnTo>
                    <a:pt x="232" y="193"/>
                  </a:lnTo>
                  <a:lnTo>
                    <a:pt x="227" y="174"/>
                  </a:lnTo>
                  <a:lnTo>
                    <a:pt x="220" y="156"/>
                  </a:lnTo>
                  <a:lnTo>
                    <a:pt x="213" y="139"/>
                  </a:lnTo>
                  <a:lnTo>
                    <a:pt x="207" y="121"/>
                  </a:lnTo>
                  <a:lnTo>
                    <a:pt x="201" y="106"/>
                  </a:lnTo>
                  <a:lnTo>
                    <a:pt x="208" y="111"/>
                  </a:lnTo>
                  <a:lnTo>
                    <a:pt x="214" y="113"/>
                  </a:lnTo>
                  <a:lnTo>
                    <a:pt x="220" y="116"/>
                  </a:lnTo>
                  <a:lnTo>
                    <a:pt x="226" y="117"/>
                  </a:lnTo>
                  <a:lnTo>
                    <a:pt x="230" y="118"/>
                  </a:lnTo>
                  <a:lnTo>
                    <a:pt x="235" y="118"/>
                  </a:lnTo>
                  <a:lnTo>
                    <a:pt x="238" y="118"/>
                  </a:lnTo>
                  <a:lnTo>
                    <a:pt x="243" y="118"/>
                  </a:lnTo>
                  <a:lnTo>
                    <a:pt x="249" y="116"/>
                  </a:lnTo>
                  <a:lnTo>
                    <a:pt x="254" y="111"/>
                  </a:lnTo>
                  <a:lnTo>
                    <a:pt x="260" y="104"/>
                  </a:lnTo>
                  <a:lnTo>
                    <a:pt x="266" y="96"/>
                  </a:lnTo>
                  <a:lnTo>
                    <a:pt x="270" y="85"/>
                  </a:lnTo>
                  <a:lnTo>
                    <a:pt x="274" y="73"/>
                  </a:lnTo>
                  <a:lnTo>
                    <a:pt x="277" y="60"/>
                  </a:lnTo>
                  <a:lnTo>
                    <a:pt x="280" y="47"/>
                  </a:lnTo>
                  <a:lnTo>
                    <a:pt x="281" y="49"/>
                  </a:lnTo>
                  <a:lnTo>
                    <a:pt x="285" y="57"/>
                  </a:lnTo>
                  <a:lnTo>
                    <a:pt x="291" y="67"/>
                  </a:lnTo>
                  <a:lnTo>
                    <a:pt x="298" y="79"/>
                  </a:lnTo>
                  <a:lnTo>
                    <a:pt x="306" y="91"/>
                  </a:lnTo>
                  <a:lnTo>
                    <a:pt x="314" y="102"/>
                  </a:lnTo>
                  <a:lnTo>
                    <a:pt x="322" y="109"/>
                  </a:lnTo>
                  <a:lnTo>
                    <a:pt x="329" y="111"/>
                  </a:lnTo>
                  <a:lnTo>
                    <a:pt x="334" y="110"/>
                  </a:lnTo>
                  <a:lnTo>
                    <a:pt x="338" y="109"/>
                  </a:lnTo>
                  <a:lnTo>
                    <a:pt x="344" y="108"/>
                  </a:lnTo>
                  <a:lnTo>
                    <a:pt x="350" y="105"/>
                  </a:lnTo>
                  <a:lnTo>
                    <a:pt x="357" y="102"/>
                  </a:lnTo>
                  <a:lnTo>
                    <a:pt x="363" y="97"/>
                  </a:lnTo>
                  <a:lnTo>
                    <a:pt x="370" y="93"/>
                  </a:lnTo>
                  <a:lnTo>
                    <a:pt x="375" y="87"/>
                  </a:lnTo>
                  <a:lnTo>
                    <a:pt x="370" y="121"/>
                  </a:lnTo>
                  <a:lnTo>
                    <a:pt x="363" y="162"/>
                  </a:lnTo>
                  <a:lnTo>
                    <a:pt x="355" y="202"/>
                  </a:lnTo>
                  <a:lnTo>
                    <a:pt x="349" y="238"/>
                  </a:lnTo>
                  <a:lnTo>
                    <a:pt x="349" y="252"/>
                  </a:lnTo>
                  <a:lnTo>
                    <a:pt x="353" y="264"/>
                  </a:lnTo>
                  <a:lnTo>
                    <a:pt x="362" y="275"/>
                  </a:lnTo>
                  <a:lnTo>
                    <a:pt x="372" y="278"/>
                  </a:lnTo>
                  <a:lnTo>
                    <a:pt x="381" y="277"/>
                  </a:lnTo>
                  <a:lnTo>
                    <a:pt x="389" y="273"/>
                  </a:lnTo>
                  <a:lnTo>
                    <a:pt x="398" y="267"/>
                  </a:lnTo>
                  <a:lnTo>
                    <a:pt x="407" y="259"/>
                  </a:lnTo>
                  <a:lnTo>
                    <a:pt x="415" y="249"/>
                  </a:lnTo>
                  <a:lnTo>
                    <a:pt x="421" y="239"/>
                  </a:lnTo>
                  <a:lnTo>
                    <a:pt x="428" y="227"/>
                  </a:lnTo>
                  <a:lnTo>
                    <a:pt x="434" y="217"/>
                  </a:lnTo>
                  <a:lnTo>
                    <a:pt x="433" y="192"/>
                  </a:lnTo>
                  <a:lnTo>
                    <a:pt x="425" y="206"/>
                  </a:lnTo>
                  <a:lnTo>
                    <a:pt x="417" y="219"/>
                  </a:lnTo>
                  <a:lnTo>
                    <a:pt x="410" y="231"/>
                  </a:lnTo>
                  <a:lnTo>
                    <a:pt x="403" y="241"/>
                  </a:lnTo>
                  <a:lnTo>
                    <a:pt x="396" y="250"/>
                  </a:lnTo>
                  <a:lnTo>
                    <a:pt x="390" y="257"/>
                  </a:lnTo>
                  <a:lnTo>
                    <a:pt x="385" y="262"/>
                  </a:lnTo>
                  <a:lnTo>
                    <a:pt x="379" y="264"/>
                  </a:lnTo>
                  <a:lnTo>
                    <a:pt x="367" y="261"/>
                  </a:lnTo>
                  <a:lnTo>
                    <a:pt x="364" y="248"/>
                  </a:lnTo>
                  <a:lnTo>
                    <a:pt x="364" y="233"/>
                  </a:lnTo>
                  <a:lnTo>
                    <a:pt x="366" y="216"/>
                  </a:lnTo>
                  <a:lnTo>
                    <a:pt x="372" y="176"/>
                  </a:lnTo>
                  <a:lnTo>
                    <a:pt x="379" y="134"/>
                  </a:lnTo>
                  <a:lnTo>
                    <a:pt x="385" y="94"/>
                  </a:lnTo>
                  <a:lnTo>
                    <a:pt x="390" y="55"/>
                  </a:lnTo>
                  <a:lnTo>
                    <a:pt x="383" y="63"/>
                  </a:lnTo>
                  <a:lnTo>
                    <a:pt x="377" y="70"/>
                  </a:lnTo>
                  <a:lnTo>
                    <a:pt x="370" y="75"/>
                  </a:lnTo>
                  <a:lnTo>
                    <a:pt x="364" y="81"/>
                  </a:lnTo>
                  <a:lnTo>
                    <a:pt x="357" y="86"/>
                  </a:lnTo>
                  <a:lnTo>
                    <a:pt x="351" y="89"/>
                  </a:lnTo>
                  <a:lnTo>
                    <a:pt x="347" y="93"/>
                  </a:lnTo>
                  <a:lnTo>
                    <a:pt x="341" y="94"/>
                  </a:lnTo>
                  <a:lnTo>
                    <a:pt x="333" y="93"/>
                  </a:lnTo>
                  <a:lnTo>
                    <a:pt x="325" y="87"/>
                  </a:lnTo>
                  <a:lnTo>
                    <a:pt x="315" y="78"/>
                  </a:lnTo>
                  <a:lnTo>
                    <a:pt x="307" y="65"/>
                  </a:lnTo>
                  <a:lnTo>
                    <a:pt x="298" y="50"/>
                  </a:lnTo>
                  <a:lnTo>
                    <a:pt x="291" y="34"/>
                  </a:lnTo>
                  <a:lnTo>
                    <a:pt x="283" y="18"/>
                  </a:lnTo>
                  <a:lnTo>
                    <a:pt x="277" y="0"/>
                  </a:lnTo>
                  <a:lnTo>
                    <a:pt x="276" y="0"/>
                  </a:lnTo>
                  <a:lnTo>
                    <a:pt x="274" y="18"/>
                  </a:lnTo>
                  <a:lnTo>
                    <a:pt x="269" y="36"/>
                  </a:lnTo>
                  <a:lnTo>
                    <a:pt x="266" y="53"/>
                  </a:lnTo>
                  <a:lnTo>
                    <a:pt x="260" y="70"/>
                  </a:lnTo>
                  <a:lnTo>
                    <a:pt x="254" y="83"/>
                  </a:lnTo>
                  <a:lnTo>
                    <a:pt x="247" y="95"/>
                  </a:lnTo>
                  <a:lnTo>
                    <a:pt x="241" y="102"/>
                  </a:lnTo>
                  <a:lnTo>
                    <a:pt x="232" y="105"/>
                  </a:lnTo>
                  <a:lnTo>
                    <a:pt x="227" y="105"/>
                  </a:lnTo>
                  <a:lnTo>
                    <a:pt x="221" y="104"/>
                  </a:lnTo>
                  <a:lnTo>
                    <a:pt x="215" y="102"/>
                  </a:lnTo>
                  <a:lnTo>
                    <a:pt x="208" y="98"/>
                  </a:lnTo>
                  <a:lnTo>
                    <a:pt x="201" y="94"/>
                  </a:lnTo>
                  <a:lnTo>
                    <a:pt x="193" y="89"/>
                  </a:lnTo>
                  <a:lnTo>
                    <a:pt x="185" y="83"/>
                  </a:lnTo>
                  <a:lnTo>
                    <a:pt x="176" y="78"/>
                  </a:lnTo>
                  <a:lnTo>
                    <a:pt x="183" y="96"/>
                  </a:lnTo>
                  <a:lnTo>
                    <a:pt x="189" y="115"/>
                  </a:lnTo>
                  <a:lnTo>
                    <a:pt x="196" y="133"/>
                  </a:lnTo>
                  <a:lnTo>
                    <a:pt x="202" y="151"/>
                  </a:lnTo>
                  <a:lnTo>
                    <a:pt x="208" y="171"/>
                  </a:lnTo>
                  <a:lnTo>
                    <a:pt x="215" y="191"/>
                  </a:lnTo>
                  <a:lnTo>
                    <a:pt x="222" y="209"/>
                  </a:lnTo>
                  <a:lnTo>
                    <a:pt x="229" y="229"/>
                  </a:lnTo>
                  <a:lnTo>
                    <a:pt x="234" y="245"/>
                  </a:lnTo>
                  <a:lnTo>
                    <a:pt x="236" y="260"/>
                  </a:lnTo>
                  <a:lnTo>
                    <a:pt x="234" y="272"/>
                  </a:lnTo>
                  <a:lnTo>
                    <a:pt x="226" y="278"/>
                  </a:lnTo>
                  <a:lnTo>
                    <a:pt x="219" y="277"/>
                  </a:lnTo>
                  <a:lnTo>
                    <a:pt x="209" y="271"/>
                  </a:lnTo>
                  <a:lnTo>
                    <a:pt x="198" y="261"/>
                  </a:lnTo>
                  <a:lnTo>
                    <a:pt x="186" y="248"/>
                  </a:lnTo>
                  <a:lnTo>
                    <a:pt x="173" y="232"/>
                  </a:lnTo>
                  <a:lnTo>
                    <a:pt x="158" y="214"/>
                  </a:lnTo>
                  <a:lnTo>
                    <a:pt x="141" y="195"/>
                  </a:lnTo>
                  <a:lnTo>
                    <a:pt x="125" y="177"/>
                  </a:lnTo>
                  <a:lnTo>
                    <a:pt x="124" y="179"/>
                  </a:lnTo>
                  <a:lnTo>
                    <a:pt x="128" y="194"/>
                  </a:lnTo>
                  <a:lnTo>
                    <a:pt x="131" y="214"/>
                  </a:lnTo>
                  <a:lnTo>
                    <a:pt x="131" y="230"/>
                  </a:lnTo>
                  <a:lnTo>
                    <a:pt x="125" y="238"/>
                  </a:lnTo>
                  <a:lnTo>
                    <a:pt x="117" y="238"/>
                  </a:lnTo>
                  <a:lnTo>
                    <a:pt x="108" y="238"/>
                  </a:lnTo>
                  <a:lnTo>
                    <a:pt x="98" y="238"/>
                  </a:lnTo>
                  <a:lnTo>
                    <a:pt x="86" y="235"/>
                  </a:lnTo>
                  <a:lnTo>
                    <a:pt x="73" y="234"/>
                  </a:lnTo>
                  <a:lnTo>
                    <a:pt x="60" y="231"/>
                  </a:lnTo>
                  <a:lnTo>
                    <a:pt x="43" y="227"/>
                  </a:lnTo>
                  <a:lnTo>
                    <a:pt x="27" y="224"/>
                  </a:lnTo>
                  <a:lnTo>
                    <a:pt x="33" y="232"/>
                  </a:lnTo>
                  <a:lnTo>
                    <a:pt x="39" y="241"/>
                  </a:lnTo>
                  <a:lnTo>
                    <a:pt x="46" y="252"/>
                  </a:lnTo>
                  <a:lnTo>
                    <a:pt x="51" y="262"/>
                  </a:lnTo>
                  <a:lnTo>
                    <a:pt x="56" y="272"/>
                  </a:lnTo>
                  <a:lnTo>
                    <a:pt x="61" y="283"/>
                  </a:lnTo>
                  <a:lnTo>
                    <a:pt x="64" y="294"/>
                  </a:lnTo>
                  <a:lnTo>
                    <a:pt x="65" y="305"/>
                  </a:lnTo>
                  <a:lnTo>
                    <a:pt x="64" y="312"/>
                  </a:lnTo>
                  <a:lnTo>
                    <a:pt x="60" y="318"/>
                  </a:lnTo>
                  <a:lnTo>
                    <a:pt x="53" y="323"/>
                  </a:lnTo>
                  <a:lnTo>
                    <a:pt x="43" y="328"/>
                  </a:lnTo>
                  <a:lnTo>
                    <a:pt x="33" y="330"/>
                  </a:lnTo>
                  <a:lnTo>
                    <a:pt x="22" y="333"/>
                  </a:lnTo>
                  <a:lnTo>
                    <a:pt x="10" y="335"/>
                  </a:lnTo>
                  <a:lnTo>
                    <a:pt x="0" y="337"/>
                  </a:lnTo>
                  <a:lnTo>
                    <a:pt x="24" y="351"/>
                  </a:lnTo>
                  <a:lnTo>
                    <a:pt x="53" y="366"/>
                  </a:lnTo>
                  <a:lnTo>
                    <a:pt x="81" y="382"/>
                  </a:lnTo>
                  <a:lnTo>
                    <a:pt x="110" y="398"/>
                  </a:lnTo>
                  <a:lnTo>
                    <a:pt x="137" y="413"/>
                  </a:lnTo>
                  <a:lnTo>
                    <a:pt x="159" y="426"/>
                  </a:lnTo>
                  <a:lnTo>
                    <a:pt x="173" y="437"/>
                  </a:lnTo>
                  <a:lnTo>
                    <a:pt x="178" y="444"/>
                  </a:lnTo>
                  <a:lnTo>
                    <a:pt x="177" y="455"/>
                  </a:lnTo>
                  <a:lnTo>
                    <a:pt x="173" y="469"/>
                  </a:lnTo>
                  <a:lnTo>
                    <a:pt x="167" y="485"/>
                  </a:lnTo>
                  <a:lnTo>
                    <a:pt x="163" y="498"/>
                  </a:lnTo>
                  <a:lnTo>
                    <a:pt x="178" y="494"/>
                  </a:lnTo>
                  <a:lnTo>
                    <a:pt x="196" y="487"/>
                  </a:lnTo>
                  <a:lnTo>
                    <a:pt x="215" y="480"/>
                  </a:lnTo>
                  <a:lnTo>
                    <a:pt x="235" y="472"/>
                  </a:lnTo>
                  <a:lnTo>
                    <a:pt x="253" y="464"/>
                  </a:lnTo>
                  <a:lnTo>
                    <a:pt x="269" y="457"/>
                  </a:lnTo>
                  <a:lnTo>
                    <a:pt x="283" y="452"/>
                  </a:lnTo>
                  <a:lnTo>
                    <a:pt x="292" y="450"/>
                  </a:lnTo>
                  <a:lnTo>
                    <a:pt x="300" y="452"/>
                  </a:lnTo>
                  <a:lnTo>
                    <a:pt x="307" y="460"/>
                  </a:lnTo>
                  <a:lnTo>
                    <a:pt x="312" y="470"/>
                  </a:lnTo>
                  <a:lnTo>
                    <a:pt x="314" y="483"/>
                  </a:lnTo>
                  <a:lnTo>
                    <a:pt x="326" y="602"/>
                  </a:lnTo>
                  <a:lnTo>
                    <a:pt x="350" y="601"/>
                  </a:lnTo>
                  <a:lnTo>
                    <a:pt x="341" y="473"/>
                  </a:lnTo>
                  <a:lnTo>
                    <a:pt x="342" y="461"/>
                  </a:lnTo>
                  <a:lnTo>
                    <a:pt x="347" y="453"/>
                  </a:lnTo>
                  <a:lnTo>
                    <a:pt x="352" y="447"/>
                  </a:lnTo>
                  <a:lnTo>
                    <a:pt x="360" y="445"/>
                  </a:lnTo>
                  <a:lnTo>
                    <a:pt x="368" y="446"/>
                  </a:lnTo>
                  <a:lnTo>
                    <a:pt x="385" y="449"/>
                  </a:lnTo>
                  <a:lnTo>
                    <a:pt x="404" y="452"/>
                  </a:lnTo>
                  <a:lnTo>
                    <a:pt x="427" y="455"/>
                  </a:lnTo>
                  <a:lnTo>
                    <a:pt x="450" y="460"/>
                  </a:lnTo>
                  <a:lnTo>
                    <a:pt x="470" y="464"/>
                  </a:lnTo>
                  <a:lnTo>
                    <a:pt x="486" y="467"/>
                  </a:lnTo>
                  <a:lnTo>
                    <a:pt x="495" y="468"/>
                  </a:lnTo>
                  <a:lnTo>
                    <a:pt x="489" y="455"/>
                  </a:lnTo>
                  <a:lnTo>
                    <a:pt x="481" y="441"/>
                  </a:lnTo>
                  <a:lnTo>
                    <a:pt x="473" y="427"/>
                  </a:lnTo>
                  <a:lnTo>
                    <a:pt x="470" y="415"/>
                  </a:lnTo>
                  <a:lnTo>
                    <a:pt x="475" y="406"/>
                  </a:lnTo>
                  <a:lnTo>
                    <a:pt x="487" y="392"/>
                  </a:lnTo>
                  <a:lnTo>
                    <a:pt x="508" y="374"/>
                  </a:lnTo>
                  <a:lnTo>
                    <a:pt x="532" y="353"/>
                  </a:lnTo>
                  <a:lnTo>
                    <a:pt x="560" y="331"/>
                  </a:lnTo>
                  <a:lnTo>
                    <a:pt x="587" y="309"/>
                  </a:lnTo>
                  <a:lnTo>
                    <a:pt x="613" y="287"/>
                  </a:lnTo>
                  <a:lnTo>
                    <a:pt x="636" y="268"/>
                  </a:ln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2862902" y="3452394"/>
            <a:ext cx="144750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Verdana" panose="020B0604030504040204" pitchFamily="34" charset="0"/>
              </a:rPr>
              <a:t>목차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E53969B-DBB5-4AEF-AF01-6D132FD29B84}"/>
              </a:ext>
            </a:extLst>
          </p:cNvPr>
          <p:cNvCxnSpPr>
            <a:cxnSpLocks/>
          </p:cNvCxnSpPr>
          <p:nvPr/>
        </p:nvCxnSpPr>
        <p:spPr>
          <a:xfrm>
            <a:off x="7170056" y="2753180"/>
            <a:ext cx="0" cy="133015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hlinkClick r:id="rId2" action="ppaction://hlinksldjump"/>
          </p:cNvPr>
          <p:cNvSpPr txBox="1"/>
          <p:nvPr/>
        </p:nvSpPr>
        <p:spPr>
          <a:xfrm>
            <a:off x="7566376" y="2945432"/>
            <a:ext cx="1741182" cy="400110"/>
          </a:xfrm>
          <a:prstGeom prst="rect">
            <a:avLst/>
          </a:prstGeom>
          <a:solidFill>
            <a:srgbClr val="262626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01 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수행계획서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11" name="TextBox 10">
            <a:hlinkClick r:id="" action="ppaction://noaction"/>
            <a:extLst>
              <a:ext uri="{FF2B5EF4-FFF2-40B4-BE49-F238E27FC236}">
                <a16:creationId xmlns:a16="http://schemas.microsoft.com/office/drawing/2014/main" id="{C5E5BEA6-9951-45AC-801B-C0B9152FDCF3}"/>
              </a:ext>
            </a:extLst>
          </p:cNvPr>
          <p:cNvSpPr txBox="1"/>
          <p:nvPr/>
        </p:nvSpPr>
        <p:spPr>
          <a:xfrm>
            <a:off x="7566376" y="3398729"/>
            <a:ext cx="2199641" cy="400110"/>
          </a:xfrm>
          <a:prstGeom prst="rect">
            <a:avLst/>
          </a:prstGeom>
          <a:solidFill>
            <a:srgbClr val="262626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02 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프로토타입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설계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383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35822" y="163212"/>
            <a:ext cx="3921266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01 : 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수행 계획서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35823" y="994209"/>
            <a:ext cx="23007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00000">
              <a:spcBef>
                <a:spcPct val="0"/>
              </a:spcBef>
              <a:spcAft>
                <a:spcPct val="0"/>
              </a:spcAft>
              <a:defRPr lang="ko-KR"/>
            </a:pPr>
            <a:r>
              <a:rPr lang="ko-KR" altLang="en-US" sz="2400" b="0" i="0" dirty="0">
                <a:solidFill>
                  <a:schemeClr val="bg1"/>
                </a:solidFill>
                <a:effectLst/>
                <a:latin typeface="배달의민족 주아"/>
                <a:ea typeface="배달의민족 주아"/>
              </a:rPr>
              <a:t>프로젝트 </a:t>
            </a:r>
            <a:r>
              <a:rPr lang="ko-KR" altLang="en-US" sz="2400" b="0" i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배달의민족 주아"/>
                <a:ea typeface="배달의민족 주아"/>
              </a:rPr>
              <a:t>추진 계획</a:t>
            </a:r>
            <a:endParaRPr lang="en-US" altLang="ko-KR" sz="300" b="0" i="0" dirty="0">
              <a:solidFill>
                <a:schemeClr val="bg1"/>
              </a:solidFill>
              <a:effectLst/>
              <a:latin typeface="배달의민족 주아"/>
              <a:ea typeface="배달의민족 주아"/>
            </a:endParaRPr>
          </a:p>
        </p:txBody>
      </p:sp>
      <p:sp>
        <p:nvSpPr>
          <p:cNvPr id="5" name="TextBox 4">
            <a:hlinkClick r:id="rId2" action="ppaction://hlinksldjump"/>
            <a:extLst>
              <a:ext uri="{FF2B5EF4-FFF2-40B4-BE49-F238E27FC236}">
                <a16:creationId xmlns:a16="http://schemas.microsoft.com/office/drawing/2014/main" id="{62BEFF02-90E8-4323-A3E6-8AFC803BF44B}"/>
              </a:ext>
            </a:extLst>
          </p:cNvPr>
          <p:cNvSpPr txBox="1"/>
          <p:nvPr/>
        </p:nvSpPr>
        <p:spPr>
          <a:xfrm>
            <a:off x="11567453" y="6519446"/>
            <a:ext cx="624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Verdana" panose="020B0604030504040204" pitchFamily="34" charset="0"/>
              </a:rPr>
              <a:t>목차</a:t>
            </a:r>
          </a:p>
        </p:txBody>
      </p:sp>
      <p:pic>
        <p:nvPicPr>
          <p:cNvPr id="1028" name="Picture 4" descr="뷰엔] 시각장애인도 모르는 엉터리 점자블록, 곳곳에 방치">
            <a:extLst>
              <a:ext uri="{FF2B5EF4-FFF2-40B4-BE49-F238E27FC236}">
                <a16:creationId xmlns:a16="http://schemas.microsoft.com/office/drawing/2014/main" id="{7481DA3B-3D43-4913-B95A-91E7F54D9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530" y="1455874"/>
            <a:ext cx="5955759" cy="427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236E0A-30BC-4B2B-AB94-F6B4F677B2B8}"/>
              </a:ext>
            </a:extLst>
          </p:cNvPr>
          <p:cNvSpPr txBox="1"/>
          <p:nvPr/>
        </p:nvSpPr>
        <p:spPr>
          <a:xfrm>
            <a:off x="3522493" y="5863791"/>
            <a:ext cx="85300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점자블록의 </a:t>
            </a:r>
            <a:r>
              <a:rPr lang="ko-KR" altLang="en-US" sz="2000" i="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주아"/>
                <a:ea typeface="배달의민족 주아"/>
              </a:rPr>
              <a:t>노후화</a:t>
            </a:r>
            <a:r>
              <a:rPr lang="en-US" altLang="ko-KR" sz="200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, </a:t>
            </a:r>
            <a:r>
              <a:rPr lang="ko-KR" altLang="en-US" sz="200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열악한 장애인 시설</a:t>
            </a:r>
            <a:endParaRPr lang="en-US" altLang="ko-KR" sz="2000" i="0" dirty="0">
              <a:solidFill>
                <a:schemeClr val="bg1"/>
              </a:solidFill>
              <a:latin typeface="배달의민족 주아"/>
              <a:ea typeface="배달의민족 주아"/>
            </a:endParaRP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지팡이로 가늠이 </a:t>
            </a:r>
            <a:r>
              <a:rPr lang="ko-KR" altLang="en-US" sz="2000" b="0" i="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주아"/>
                <a:ea typeface="배달의민족 주아"/>
              </a:rPr>
              <a:t>불가능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한 장애물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(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실내 시설 및 외부 간판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)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에 대한 </a:t>
            </a:r>
            <a:r>
              <a:rPr lang="ko-KR" altLang="en-US" sz="2000" b="0" i="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주아"/>
                <a:ea typeface="배달의민족 주아"/>
              </a:rPr>
              <a:t>상반신 안전 취약</a:t>
            </a:r>
            <a:endParaRPr lang="en-US" altLang="ko-KR" sz="2000" b="0" i="0" dirty="0">
              <a:solidFill>
                <a:schemeClr val="accent2">
                  <a:lumMod val="60000"/>
                  <a:lumOff val="40000"/>
                </a:schemeClr>
              </a:solidFill>
              <a:latin typeface="배달의민족 주아"/>
              <a:ea typeface="배달의민족 주아"/>
            </a:endParaRPr>
          </a:p>
        </p:txBody>
      </p:sp>
    </p:spTree>
    <p:extLst>
      <p:ext uri="{BB962C8B-B14F-4D97-AF65-F5344CB8AC3E}">
        <p14:creationId xmlns:p14="http://schemas.microsoft.com/office/powerpoint/2010/main" val="209948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3C6FCCE-3748-46D8-BD69-43890D94FF75}"/>
              </a:ext>
            </a:extLst>
          </p:cNvPr>
          <p:cNvSpPr txBox="1"/>
          <p:nvPr/>
        </p:nvSpPr>
        <p:spPr>
          <a:xfrm>
            <a:off x="3535822" y="163212"/>
            <a:ext cx="6845144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02 : 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프로토타입 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개발 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및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 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+mn-cs"/>
              </a:rPr>
              <a:t>구현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배달의민족 주아" panose="02020603020101020101" pitchFamily="18" charset="-127"/>
              <a:ea typeface="배달의민족 주아" panose="02020603020101020101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ECB4C4-B512-4DD2-90CD-8DA312106622}"/>
              </a:ext>
            </a:extLst>
          </p:cNvPr>
          <p:cNvSpPr txBox="1"/>
          <p:nvPr/>
        </p:nvSpPr>
        <p:spPr>
          <a:xfrm>
            <a:off x="3535822" y="994209"/>
            <a:ext cx="31333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  <a:defRPr lang="ko-KR"/>
            </a:pPr>
            <a:r>
              <a:rPr lang="en-US" altLang="ko-KR" sz="24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1. 1</a:t>
            </a:r>
            <a:r>
              <a:rPr lang="ko-KR" altLang="en-US" sz="24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차 </a:t>
            </a:r>
            <a:r>
              <a:rPr lang="ko-KR" altLang="en-US" sz="2400" b="0" i="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주아"/>
                <a:ea typeface="배달의민족 주아"/>
              </a:rPr>
              <a:t>프로토타입</a:t>
            </a:r>
            <a:r>
              <a:rPr lang="ko-KR" altLang="en-US" sz="24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설계도</a:t>
            </a:r>
            <a:endParaRPr lang="ko-KR" altLang="en-US" sz="2400" b="0" i="0" dirty="0">
              <a:solidFill>
                <a:schemeClr val="bg1"/>
              </a:solidFill>
              <a:latin typeface="배달의민족 주아"/>
              <a:ea typeface="배달의민족 주아"/>
            </a:endParaRPr>
          </a:p>
        </p:txBody>
      </p:sp>
      <p:sp>
        <p:nvSpPr>
          <p:cNvPr id="8" name="TextBox 7">
            <a:hlinkClick r:id="rId2" action="ppaction://hlinksldjump"/>
            <a:extLst>
              <a:ext uri="{FF2B5EF4-FFF2-40B4-BE49-F238E27FC236}">
                <a16:creationId xmlns:a16="http://schemas.microsoft.com/office/drawing/2014/main" id="{16D394C3-E3C3-44C1-AB9E-9BE3741471C7}"/>
              </a:ext>
            </a:extLst>
          </p:cNvPr>
          <p:cNvSpPr txBox="1"/>
          <p:nvPr/>
        </p:nvSpPr>
        <p:spPr>
          <a:xfrm>
            <a:off x="11567453" y="6519446"/>
            <a:ext cx="624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 panose="02020603020101020101" pitchFamily="18" charset="-127"/>
                <a:ea typeface="배달의민족 주아" panose="02020603020101020101" pitchFamily="18" charset="-127"/>
                <a:cs typeface="Verdana" panose="020B0604030504040204" pitchFamily="34" charset="0"/>
              </a:rPr>
              <a:t>목차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459C40-3764-4660-867B-2CAD2F756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3100" y="1455874"/>
            <a:ext cx="4864912" cy="48649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CEA9BA-1A49-4357-8BE1-76AA93FB8630}"/>
              </a:ext>
            </a:extLst>
          </p:cNvPr>
          <p:cNvSpPr txBox="1"/>
          <p:nvPr/>
        </p:nvSpPr>
        <p:spPr>
          <a:xfrm>
            <a:off x="8595290" y="2459504"/>
            <a:ext cx="344359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  <a:defRPr lang="ko-KR"/>
            </a:pPr>
            <a:r>
              <a:rPr lang="ko-KR" altLang="en-US" sz="2000" b="0" i="0" dirty="0">
                <a:solidFill>
                  <a:schemeClr val="accent2">
                    <a:lumMod val="60000"/>
                    <a:lumOff val="40000"/>
                  </a:schemeClr>
                </a:solidFill>
                <a:latin typeface="배달의민족 주아"/>
                <a:ea typeface="배달의민족 주아"/>
              </a:rPr>
              <a:t>필요한 하드웨어</a:t>
            </a:r>
            <a:endParaRPr lang="en-US" altLang="ko-KR" sz="2000" b="0" i="0" dirty="0">
              <a:solidFill>
                <a:schemeClr val="accent2">
                  <a:lumMod val="60000"/>
                  <a:lumOff val="40000"/>
                </a:schemeClr>
              </a:solidFill>
              <a:latin typeface="배달의민족 주아"/>
              <a:ea typeface="배달의민족 주아"/>
            </a:endParaRP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센서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2 (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초음파 센서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)</a:t>
            </a: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모터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2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개 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(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전동 알림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)</a:t>
            </a:r>
            <a:endParaRPr lang="ko-KR" altLang="en-US" sz="2000" b="0" i="0" dirty="0">
              <a:solidFill>
                <a:schemeClr val="bg1"/>
              </a:solidFill>
              <a:latin typeface="배달의민족 주아"/>
              <a:ea typeface="배달의민족 주아"/>
            </a:endParaRP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전원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, 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스위치</a:t>
            </a: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 err="1">
                <a:solidFill>
                  <a:schemeClr val="bg1"/>
                </a:solidFill>
                <a:latin typeface="배달의민족 주아"/>
                <a:ea typeface="배달의민족 주아"/>
              </a:rPr>
              <a:t>아두이노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 나노 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(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소형화 및 경량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)</a:t>
            </a:r>
            <a:endParaRPr lang="ko-KR" altLang="en-US" sz="2000" b="0" i="0" dirty="0">
              <a:solidFill>
                <a:schemeClr val="bg1"/>
              </a:solidFill>
              <a:latin typeface="배달의민족 주아"/>
              <a:ea typeface="배달의민족 주아"/>
            </a:endParaRPr>
          </a:p>
          <a:p>
            <a:pPr marL="342900" lvl="0" indent="-342900" algn="l" defTabSz="90000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lang="ko-KR"/>
            </a:pPr>
            <a:r>
              <a:rPr lang="ko-KR" altLang="en-US" sz="2000" b="0" i="0" dirty="0" err="1">
                <a:solidFill>
                  <a:schemeClr val="bg1"/>
                </a:solidFill>
                <a:latin typeface="배달의민족 주아"/>
                <a:ea typeface="배달의민족 주아"/>
              </a:rPr>
              <a:t>오픈핑거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 장갑 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(</a:t>
            </a:r>
            <a:r>
              <a:rPr lang="ko-KR" altLang="en-US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점자읽기</a:t>
            </a:r>
            <a:r>
              <a:rPr lang="en-US" altLang="ko-KR" sz="2000" b="0" i="0" dirty="0">
                <a:solidFill>
                  <a:schemeClr val="bg1"/>
                </a:solidFill>
                <a:latin typeface="배달의민족 주아"/>
                <a:ea typeface="배달의민족 주아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235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5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315278" y="3027206"/>
            <a:ext cx="374858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 lang="ko-KR"/>
            </a:pPr>
            <a:r>
              <a:rPr lang="en-US" altLang="ko-KR" sz="2800">
                <a:solidFill>
                  <a:prstClr val="white">
                    <a:lumMod val="95000"/>
                  </a:prstClr>
                </a:solidFill>
                <a:latin typeface="배달의민족 주아"/>
                <a:ea typeface="배달의민족 주아"/>
              </a:rPr>
              <a:t>thank you for watching</a:t>
            </a:r>
            <a:endParaRPr kumimoji="0" lang="ko-KR" altLang="en-US" sz="2800" b="0" i="0" u="none" strike="noStrike" kern="1200" cap="none" spc="0" normalizeH="0"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배달의민족 주아"/>
              <a:ea typeface="배달의민족 주아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5270" y="3488871"/>
            <a:ext cx="117049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000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 lang="ko-KR"/>
            </a:pPr>
            <a:r>
              <a:rPr kumimoji="0" lang="ko-KR" altLang="en-US" sz="1600" b="0" i="0" u="none" strike="noStrike" kern="1200" cap="none" spc="0" normalizeH="0"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배달의민족 주아"/>
                <a:ea typeface="배달의민족 주아"/>
                <a:cs typeface="Verdana"/>
              </a:rPr>
              <a:t>감사합니다</a:t>
            </a:r>
            <a:endParaRPr kumimoji="0" lang="ko-KR" altLang="en-US" sz="1600" b="0" i="0" u="none" strike="noStrike" kern="1200" cap="none" spc="0" normalizeH="0">
              <a:solidFill>
                <a:prstClr val="white">
                  <a:lumMod val="95000"/>
                </a:prstClr>
              </a:solidFill>
              <a:latin typeface="배달의민족 주아"/>
              <a:ea typeface="배달의민족 주아"/>
              <a:cs typeface="Verdana"/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8133889" y="3316403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H="1">
            <a:off x="4040683" y="2967807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500">
        <p:fade/>
      </p:transition>
    </mc:Fallback>
  </mc:AlternateContent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3135</TotalTime>
  <Words>94</Words>
  <Application>Microsoft Office PowerPoint</Application>
  <PresentationFormat>와이드스크린</PresentationFormat>
  <Paragraphs>22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Calibri</vt:lpstr>
      <vt:lpstr>배달의민족 주아</vt:lpstr>
      <vt:lpstr>맑은 고딕</vt:lpstr>
      <vt:lpstr>Arial</vt:lpstr>
      <vt:lpstr>Lucida Handwriting</vt:lpstr>
      <vt:lpstr>Calibri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SonHomin</dc:creator>
  <cp:lastModifiedBy>김승민</cp:lastModifiedBy>
  <cp:revision>238</cp:revision>
  <dcterms:created xsi:type="dcterms:W3CDTF">2017-04-01T07:40:04Z</dcterms:created>
  <dcterms:modified xsi:type="dcterms:W3CDTF">2022-03-13T15:29:52Z</dcterms:modified>
  <cp:version>0906.0100.01</cp:version>
</cp:coreProperties>
</file>

<file path=docProps/thumbnail.jpeg>
</file>